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>
        <p:scale>
          <a:sx n="95" d="100"/>
          <a:sy n="95" d="100"/>
        </p:scale>
        <p:origin x="131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81105CF-3A29-2E4E-BA0A-D30FFC7DE27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Los Ríos,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Óscar Mendoza Uriarte </a:t>
            </a:r>
          </a:p>
          <a:p>
            <a:pPr algn="ctr"/>
            <a:r>
              <a:rPr lang="es-CL" sz="100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</a:t>
            </a:r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Los Ríos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Los Ríos,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</TotalTime>
  <Words>81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28</cp:revision>
  <dcterms:created xsi:type="dcterms:W3CDTF">2024-11-15T16:16:11Z</dcterms:created>
  <dcterms:modified xsi:type="dcterms:W3CDTF">2025-12-11T19:04:26Z</dcterms:modified>
</cp:coreProperties>
</file>